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9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9D4C-EEA9-4222-836D-AF53556D6482}" type="datetimeFigureOut">
              <a:rPr lang="de-DE" smtClean="0"/>
              <a:t>04.06.2013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19F8-9515-4A19-AD0C-CAD2B904D1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9D4C-EEA9-4222-836D-AF53556D6482}" type="datetimeFigureOut">
              <a:rPr lang="de-DE" smtClean="0"/>
              <a:t>04.06.2013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19F8-9515-4A19-AD0C-CAD2B904D1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9D4C-EEA9-4222-836D-AF53556D6482}" type="datetimeFigureOut">
              <a:rPr lang="de-DE" smtClean="0"/>
              <a:t>04.06.2013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19F8-9515-4A19-AD0C-CAD2B904D1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9D4C-EEA9-4222-836D-AF53556D6482}" type="datetimeFigureOut">
              <a:rPr lang="de-DE" smtClean="0"/>
              <a:t>04.06.2013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19F8-9515-4A19-AD0C-CAD2B904D1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9D4C-EEA9-4222-836D-AF53556D6482}" type="datetimeFigureOut">
              <a:rPr lang="de-DE" smtClean="0"/>
              <a:t>04.06.2013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19F8-9515-4A19-AD0C-CAD2B904D1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9D4C-EEA9-4222-836D-AF53556D6482}" type="datetimeFigureOut">
              <a:rPr lang="de-DE" smtClean="0"/>
              <a:t>04.06.2013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19F8-9515-4A19-AD0C-CAD2B904D1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9D4C-EEA9-4222-836D-AF53556D6482}" type="datetimeFigureOut">
              <a:rPr lang="de-DE" smtClean="0"/>
              <a:t>04.06.2013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19F8-9515-4A19-AD0C-CAD2B904D1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9D4C-EEA9-4222-836D-AF53556D6482}" type="datetimeFigureOut">
              <a:rPr lang="de-DE" smtClean="0"/>
              <a:t>04.06.2013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19F8-9515-4A19-AD0C-CAD2B904D1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9D4C-EEA9-4222-836D-AF53556D6482}" type="datetimeFigureOut">
              <a:rPr lang="de-DE" smtClean="0"/>
              <a:t>04.06.2013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19F8-9515-4A19-AD0C-CAD2B904D1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9D4C-EEA9-4222-836D-AF53556D6482}" type="datetimeFigureOut">
              <a:rPr lang="de-DE" smtClean="0"/>
              <a:t>04.06.2013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19F8-9515-4A19-AD0C-CAD2B904D1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9D4C-EEA9-4222-836D-AF53556D6482}" type="datetimeFigureOut">
              <a:rPr lang="de-DE" smtClean="0"/>
              <a:t>04.06.2013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19F8-9515-4A19-AD0C-CAD2B904D1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E9D4C-EEA9-4222-836D-AF53556D6482}" type="datetimeFigureOut">
              <a:rPr lang="de-DE" smtClean="0"/>
              <a:t>04.06.2013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519F8-9515-4A19-AD0C-CAD2B904D1CC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5538" y="3167063"/>
            <a:ext cx="18113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Uwe Schwarzer</dc:creator>
  <cp:lastModifiedBy>Uwe Schwarzer</cp:lastModifiedBy>
  <cp:revision>1</cp:revision>
  <dcterms:created xsi:type="dcterms:W3CDTF">2013-06-04T09:23:52Z</dcterms:created>
  <dcterms:modified xsi:type="dcterms:W3CDTF">2013-06-04T09:27:49Z</dcterms:modified>
</cp:coreProperties>
</file>